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84" r:id="rId5"/>
    <p:sldId id="300" r:id="rId6"/>
    <p:sldId id="287" r:id="rId7"/>
    <p:sldId id="296" r:id="rId8"/>
    <p:sldId id="289" r:id="rId9"/>
    <p:sldId id="2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99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612" y="9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say that our final goal is to migrate the code to a</a:t>
            </a:r>
            <a:r>
              <a:rPr lang="en-US" baseline="0" dirty="0"/>
              <a:t> sewing machine, go over problems with current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1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people.inf.ethz.ch/poranner/papers/zippables/zippable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Gurin/University-of-Haifa-Final-Project/blob/main/README.md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Zippables</a:t>
            </a:r>
            <a:endParaRPr lang="en-US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5"/>
            <a:ext cx="4873752" cy="1044345"/>
          </a:xfrm>
        </p:spPr>
        <p:txBody>
          <a:bodyPr/>
          <a:lstStyle/>
          <a:p>
            <a:r>
              <a:rPr lang="en-US" dirty="0" err="1"/>
              <a:t>Almog</a:t>
            </a:r>
            <a:r>
              <a:rPr lang="en-US" dirty="0"/>
              <a:t> &amp; Leon </a:t>
            </a:r>
          </a:p>
          <a:p>
            <a:r>
              <a:rPr lang="en-US" dirty="0"/>
              <a:t>with the guidance of Dr. </a:t>
            </a:r>
            <a:r>
              <a:rPr lang="en-US" dirty="0" err="1"/>
              <a:t>Roi</a:t>
            </a:r>
            <a:r>
              <a:rPr lang="en-US" dirty="0"/>
              <a:t> </a:t>
            </a:r>
            <a:r>
              <a:rPr lang="en-US" dirty="0" err="1"/>
              <a:t>Poranne</a:t>
            </a:r>
            <a:endParaRPr lang="en-US" dirty="0"/>
          </a:p>
        </p:txBody>
      </p:sp>
      <p:pic>
        <p:nvPicPr>
          <p:cNvPr id="7" name="Picture 2" descr="Zipit Pencil Case : Target">
            <a:extLst>
              <a:ext uri="{FF2B5EF4-FFF2-40B4-BE49-F238E27FC236}">
                <a16:creationId xmlns:a16="http://schemas.microsoft.com/office/drawing/2014/main" id="{849FF178-0F19-1CF5-76FE-21729C2B8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250" r="90000">
                        <a14:foregroundMark x1="47750" y1="19750" x2="46750" y2="20000"/>
                        <a14:foregroundMark x1="48250" y1="19750" x2="47000" y2="19750"/>
                        <a14:foregroundMark x1="88000" y1="23750" x2="89750" y2="29000"/>
                        <a14:foregroundMark x1="8750" y1="20750" x2="4250" y2="22000"/>
                        <a14:foregroundMark x1="46250" y1="35750" x2="48750" y2="34500"/>
                        <a14:foregroundMark x1="62250" y1="44250" x2="66500" y2="42250"/>
                        <a14:foregroundMark x1="63250" y1="41750" x2="62250" y2="42250"/>
                        <a14:foregroundMark x1="47750" y1="20500" x2="45750" y2="19500"/>
                        <a14:foregroundMark x1="46000" y1="19500" x2="46750" y2="19750"/>
                        <a14:backgroundMark x1="86500" y1="23750" x2="86750" y2="24250"/>
                        <a14:backgroundMark x1="47750" y1="20250" x2="47750" y2="20250"/>
                        <a14:backgroundMark x1="47250" y1="20250" x2="48250" y2="21250"/>
                        <a14:backgroundMark x1="47750" y1="20000" x2="47250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75"/>
          <a:stretch/>
        </p:blipFill>
        <p:spPr bwMode="auto">
          <a:xfrm rot="20888069">
            <a:off x="7323714" y="1427895"/>
            <a:ext cx="3810000" cy="333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2C88C83-F70B-8EC4-9EDE-81231FC4FA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Almog</a:t>
            </a:r>
            <a:r>
              <a:rPr lang="en-US" dirty="0"/>
              <a:t> Ben Chen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ID number: 214715070</a:t>
            </a:r>
          </a:p>
          <a:p>
            <a:pPr algn="l" rtl="0"/>
            <a:r>
              <a:rPr lang="en-US" dirty="0"/>
              <a:t>Email: almogush7@gmail.com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Leon </a:t>
            </a:r>
            <a:r>
              <a:rPr lang="en-US" dirty="0" err="1"/>
              <a:t>Gurin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pPr algn="l" rtl="0"/>
            <a:r>
              <a:rPr lang="en-US" dirty="0"/>
              <a:t>ID number: 214511214</a:t>
            </a:r>
          </a:p>
          <a:p>
            <a:pPr algn="l" rtl="0"/>
            <a:r>
              <a:rPr lang="en-US" dirty="0"/>
              <a:t>Email: leon9gur@gmail.com</a:t>
            </a:r>
          </a:p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11" y="3672923"/>
            <a:ext cx="2672482" cy="2056545"/>
          </a:xfrm>
          <a:prstGeom prst="rect">
            <a:avLst/>
          </a:prstGeom>
        </p:spPr>
      </p:pic>
      <p:sp>
        <p:nvSpPr>
          <p:cNvPr id="11" name="AutoShape 2" descr="blob:https://web.whatsapp.com/d17066b0-c25d-461b-b8ff-a100ba64b9e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3772694"/>
            <a:ext cx="1710397" cy="18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7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EA6434-0D03-8ED4-ABD8-B137D546B9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38" name="Picture 14" descr="igl | Interactive Geometry Lab | ETH Zurich | Shape Representation by  Zippables">
            <a:extLst>
              <a:ext uri="{FF2B5EF4-FFF2-40B4-BE49-F238E27FC236}">
                <a16:creationId xmlns:a16="http://schemas.microsoft.com/office/drawing/2014/main" id="{176BC52D-AEC4-D991-E7BF-9E7AD0D3B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073" l="55179" r="731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83" r="26321"/>
          <a:stretch/>
        </p:blipFill>
        <p:spPr bwMode="auto">
          <a:xfrm>
            <a:off x="10302618" y="2911390"/>
            <a:ext cx="1740826" cy="27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urved black arrow illustration, Arrow, Hand drawn crooked arrow material,  text, atmosphere, hand png | PNGWing">
            <a:extLst>
              <a:ext uri="{FF2B5EF4-FFF2-40B4-BE49-F238E27FC236}">
                <a16:creationId xmlns:a16="http://schemas.microsoft.com/office/drawing/2014/main" id="{4C874F42-D869-758C-B9CF-F381001C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5978" y1="64472" x2="86630" y2="80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8963529" y="2708415"/>
            <a:ext cx="2891313" cy="17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DM Sans Medium"/>
              </a:rPr>
              <a:t>Project Idea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724587"/>
            <a:ext cx="5010912" cy="2130552"/>
          </a:xfrm>
        </p:spPr>
        <p:txBody>
          <a:bodyPr/>
          <a:lstStyle/>
          <a:p>
            <a:pPr marL="340614" indent="-285750" algn="l" rtl="0">
              <a:buFontTx/>
              <a:buChar char="-"/>
            </a:pPr>
            <a:r>
              <a:rPr lang="en-US" dirty="0"/>
              <a:t>Our project is based on our advisor’s work in the  following paper: </a:t>
            </a:r>
            <a:r>
              <a:rPr lang="en-US" dirty="0">
                <a:hlinkClick r:id="rId7"/>
              </a:rPr>
              <a:t>https://people.inf.ethz.ch/poranner/papers/zippables/zippables.pdf</a:t>
            </a:r>
            <a:r>
              <a:rPr lang="en-US" dirty="0"/>
              <a:t> </a:t>
            </a:r>
          </a:p>
          <a:p>
            <a:pPr marL="340614" indent="-285750" algn="l" rtl="0">
              <a:buFontTx/>
              <a:buChar char="-"/>
            </a:pPr>
            <a:r>
              <a:rPr lang="en-US" dirty="0"/>
              <a:t>The idea behind this project is to develop an algorithm which turns any 3D object into a “</a:t>
            </a:r>
            <a:r>
              <a:rPr lang="en-US" dirty="0" err="1"/>
              <a:t>zippable</a:t>
            </a:r>
            <a:r>
              <a:rPr lang="en-US" dirty="0"/>
              <a:t>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igl | Interactive Geometry Lab | ETH Zurich | Shape Representation by  Zippables">
            <a:extLst>
              <a:ext uri="{FF2B5EF4-FFF2-40B4-BE49-F238E27FC236}">
                <a16:creationId xmlns:a16="http://schemas.microsoft.com/office/drawing/2014/main" id="{3B2570B6-97DF-B7AF-61BA-4503098F5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0" b="90000" l="536" r="17857">
                        <a14:foregroundMark x1="2500" y1="6098" x2="2500" y2="6098"/>
                        <a14:foregroundMark x1="2500" y1="6098" x2="2500" y2="6098"/>
                        <a14:foregroundMark x1="6500" y1="5610" x2="6500" y2="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1973"/>
          <a:stretch/>
        </p:blipFill>
        <p:spPr bwMode="auto">
          <a:xfrm>
            <a:off x="8374130" y="20075"/>
            <a:ext cx="1779932" cy="28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gl | Interactive Geometry Lab | ETH Zurich | Shape Representation by  Zippables">
            <a:extLst>
              <a:ext uri="{FF2B5EF4-FFF2-40B4-BE49-F238E27FC236}">
                <a16:creationId xmlns:a16="http://schemas.microsoft.com/office/drawing/2014/main" id="{4F93C852-C288-8CBB-87CA-F09B17D7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" b="97561" l="73321" r="97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80"/>
          <a:stretch/>
        </p:blipFill>
        <p:spPr bwMode="auto">
          <a:xfrm>
            <a:off x="8465121" y="4777488"/>
            <a:ext cx="2137330" cy="234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gl | Interactive Geometry Lab | ETH Zurich | Shape Representation by  Zippables">
            <a:extLst>
              <a:ext uri="{FF2B5EF4-FFF2-40B4-BE49-F238E27FC236}">
                <a16:creationId xmlns:a16="http://schemas.microsoft.com/office/drawing/2014/main" id="{E370B122-EAEF-946C-E6B6-5ED7C9107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8537" l="19179" r="367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0" r="62982"/>
          <a:stretch/>
        </p:blipFill>
        <p:spPr bwMode="auto">
          <a:xfrm>
            <a:off x="10282181" y="451255"/>
            <a:ext cx="1690263" cy="275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gl | Interactive Geometry Lab | ETH Zurich | Shape Representation by  Zippables">
            <a:extLst>
              <a:ext uri="{FF2B5EF4-FFF2-40B4-BE49-F238E27FC236}">
                <a16:creationId xmlns:a16="http://schemas.microsoft.com/office/drawing/2014/main" id="{66990C30-622B-A9BA-E78C-B109C183B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" b="90000" l="36786" r="54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74" r="45092"/>
          <a:stretch/>
        </p:blipFill>
        <p:spPr bwMode="auto">
          <a:xfrm>
            <a:off x="8346457" y="2411774"/>
            <a:ext cx="1716168" cy="27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80642"/>
            <a:ext cx="3209544" cy="2862072"/>
          </a:xfrm>
        </p:spPr>
        <p:txBody>
          <a:bodyPr/>
          <a:lstStyle/>
          <a:p>
            <a:r>
              <a:rPr lang="en-US" dirty="0"/>
              <a:t>Project Goals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55524" y="458270"/>
            <a:ext cx="640080" cy="64008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457200"/>
            <a:ext cx="5029201" cy="323442"/>
          </a:xfrm>
        </p:spPr>
        <p:txBody>
          <a:bodyPr/>
          <a:lstStyle/>
          <a:p>
            <a:pPr algn="l" rtl="0"/>
            <a:r>
              <a:rPr lang="en-US" dirty="0"/>
              <a:t>Understand Fabrication Algorithms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3" y="780642"/>
            <a:ext cx="5790165" cy="338328"/>
          </a:xfrm>
        </p:spPr>
        <p:txBody>
          <a:bodyPr/>
          <a:lstStyle/>
          <a:p>
            <a:pPr algn="l" rtl="0"/>
            <a:r>
              <a:rPr lang="en-US" dirty="0"/>
              <a:t>Learn and apply relevant algorithms – segmentation, single spiraling curve</a:t>
            </a:r>
          </a:p>
          <a:p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4455524" y="1754147"/>
            <a:ext cx="640080" cy="64008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5093879" cy="338328"/>
          </a:xfrm>
        </p:spPr>
        <p:txBody>
          <a:bodyPr/>
          <a:lstStyle/>
          <a:p>
            <a:pPr algn="l" rtl="0"/>
            <a:r>
              <a:rPr lang="en-US" dirty="0"/>
              <a:t>Improve the current implementation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 rtl="0"/>
            <a:r>
              <a:rPr lang="en-US" dirty="0"/>
              <a:t>Reformat the current codebase, learn to use </a:t>
            </a:r>
            <a:r>
              <a:rPr lang="en-US" dirty="0" err="1"/>
              <a:t>igl</a:t>
            </a:r>
            <a:r>
              <a:rPr lang="en-US" dirty="0"/>
              <a:t>, </a:t>
            </a:r>
            <a:r>
              <a:rPr lang="en-US" dirty="0" err="1"/>
              <a:t>eigen</a:t>
            </a:r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5177769" cy="338328"/>
          </a:xfrm>
        </p:spPr>
        <p:txBody>
          <a:bodyPr/>
          <a:lstStyle/>
          <a:p>
            <a:pPr algn="l" rtl="0"/>
            <a:r>
              <a:rPr lang="en-US" dirty="0"/>
              <a:t>Interact with knitting machine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 rtl="0"/>
            <a:r>
              <a:rPr lang="en-US" dirty="0"/>
              <a:t>Study the relevant software to interact with a knitting machine</a:t>
            </a:r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5916000" cy="338328"/>
          </a:xfrm>
        </p:spPr>
        <p:txBody>
          <a:bodyPr/>
          <a:lstStyle/>
          <a:p>
            <a:pPr algn="l" rtl="0"/>
            <a:r>
              <a:rPr lang="en-US" dirty="0"/>
              <a:t>Convert the results to the sewing-machine API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l" rtl="0"/>
            <a:r>
              <a:rPr lang="en-US" dirty="0"/>
              <a:t>Create automatic algorithm for large-scale 3D knitting</a:t>
            </a:r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l" rtl="0"/>
            <a:r>
              <a:rPr lang="en-US" dirty="0"/>
              <a:t>Create knitted </a:t>
            </a:r>
            <a:r>
              <a:rPr lang="en-US" dirty="0" err="1"/>
              <a:t>zippables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l" rtl="0"/>
            <a:r>
              <a:rPr lang="en-US" dirty="0"/>
              <a:t>3m Stanford bunny!</a:t>
            </a:r>
          </a:p>
        </p:txBody>
      </p:sp>
      <p:pic>
        <p:nvPicPr>
          <p:cNvPr id="3076" name="Picture 4" descr="Our design for a zippable star pillow, made of two differently colored... |  Download Scientific Diagram">
            <a:extLst>
              <a:ext uri="{FF2B5EF4-FFF2-40B4-BE49-F238E27FC236}">
                <a16:creationId xmlns:a16="http://schemas.microsoft.com/office/drawing/2014/main" id="{0B495627-C665-AC4D-DDBC-17B3C3BB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8" y="3356519"/>
            <a:ext cx="3748906" cy="26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 2022</a:t>
            </a:r>
          </a:p>
          <a:p>
            <a:pPr lvl="1"/>
            <a:r>
              <a:rPr lang="en-US" altLang="zh-CN" dirty="0"/>
              <a:t>Review past work</a:t>
            </a:r>
          </a:p>
          <a:p>
            <a:pPr lvl="1"/>
            <a:r>
              <a:rPr lang="en-US" altLang="zh-CN" dirty="0"/>
              <a:t>And begin code</a:t>
            </a:r>
          </a:p>
          <a:p>
            <a:pPr lvl="1"/>
            <a:r>
              <a:rPr lang="en-US" altLang="zh-CN" dirty="0"/>
              <a:t>refactor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Mar 2023</a:t>
            </a:r>
          </a:p>
          <a:p>
            <a:pPr lvl="1"/>
            <a:r>
              <a:rPr lang="en-US" altLang="zh-CN" dirty="0"/>
              <a:t>Implement minor</a:t>
            </a:r>
          </a:p>
          <a:p>
            <a:pPr lvl="1"/>
            <a:r>
              <a:rPr lang="en-US" altLang="zh-CN" dirty="0"/>
              <a:t>Functionalities</a:t>
            </a:r>
          </a:p>
          <a:p>
            <a:pPr lvl="1"/>
            <a:r>
              <a:rPr lang="en-US" altLang="zh-CN" dirty="0"/>
              <a:t>In knitting machine code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Jul 2023</a:t>
            </a:r>
          </a:p>
          <a:p>
            <a:pPr lvl="1"/>
            <a:r>
              <a:rPr lang="en-US" altLang="zh-CN" dirty="0"/>
              <a:t>Troubleshooting and debugging</a:t>
            </a:r>
          </a:p>
          <a:p>
            <a:pPr lvl="1"/>
            <a:r>
              <a:rPr lang="en-US" altLang="zh-CN" dirty="0"/>
              <a:t>Hopefully big Stanford bunny!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  <a:p>
            <a:pPr lvl="1"/>
            <a:r>
              <a:rPr lang="en-US" altLang="zh-CN" dirty="0"/>
              <a:t>Finish refactor</a:t>
            </a:r>
          </a:p>
          <a:p>
            <a:pPr lvl="1"/>
            <a:r>
              <a:rPr lang="en-US" altLang="zh-CN" dirty="0"/>
              <a:t>Begin studying</a:t>
            </a:r>
          </a:p>
          <a:p>
            <a:pPr lvl="1"/>
            <a:r>
              <a:rPr lang="en-US" altLang="zh-CN" dirty="0"/>
              <a:t>knitting API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May 2023</a:t>
            </a:r>
          </a:p>
          <a:p>
            <a:r>
              <a:rPr lang="en-US" sz="1600" dirty="0"/>
              <a:t>Implement novel algorithms in knitting code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F9E81-356D-C843-F261-746F92319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Here is our </a:t>
            </a:r>
            <a:r>
              <a:rPr lang="en-US" dirty="0" err="1"/>
              <a:t>Github</a:t>
            </a:r>
            <a:r>
              <a:rPr lang="en-US" dirty="0"/>
              <a:t> project repository:</a:t>
            </a:r>
          </a:p>
          <a:p>
            <a:r>
              <a:rPr lang="en-US" dirty="0">
                <a:hlinkClick r:id="rId2"/>
              </a:rPr>
              <a:t>https://github.com/LeonGurin/University-of-Haifa-Final-Project/blob/main/README.md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C76D6B-2DEB-9B3E-E7B1-DB31FBA675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{A94B283B-1207-481D-910A-84E3F4BFE5BD}tf11429527_win32</Template>
  <TotalTime>367</TotalTime>
  <Words>264</Words>
  <Application>Microsoft Office PowerPoint</Application>
  <PresentationFormat>Widescreen</PresentationFormat>
  <Paragraphs>51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Karla</vt:lpstr>
      <vt:lpstr>Univers Condensed Light</vt:lpstr>
      <vt:lpstr>Office Theme</vt:lpstr>
      <vt:lpstr>Project Zippables</vt:lpstr>
      <vt:lpstr>About us</vt:lpstr>
      <vt:lpstr>Project Idea </vt:lpstr>
      <vt:lpstr>Project Goals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Zippables</dc:title>
  <dc:creator>Leon</dc:creator>
  <cp:lastModifiedBy>Leon</cp:lastModifiedBy>
  <cp:revision>43</cp:revision>
  <dcterms:created xsi:type="dcterms:W3CDTF">2022-12-10T22:52:24Z</dcterms:created>
  <dcterms:modified xsi:type="dcterms:W3CDTF">2022-12-31T16:52:57Z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